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WHO衡量健康的五大基石
适量运动
戒烟限酒
情绪稳定
饮食合理
科学 睡眠
健康=情绪稳定+运动适量+饮食合理+科学的休息+戒烟限酒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为什么需要睡眠
睡眠是大脑 “大扫除”的时间
睡眠是生物钟的调节作用
褪黑素给大脑发出指令
由腺苷酸产生睡意
睡眠充足
可以防止
癌症的发生
睡眠不足的人
衰老速度是正常人的2.5-3倍，死亡率比7-8小时睡眠的人高180%
睡眠是人的自然
规律，可调节人体机能的平衡，避免出现紊乱
睡眠和运动饮食一样
是保证机体生长发育
的营养要素
睡眠是
生命的需要
对于人类来说，不吃饭可以活20天，不喝水可以活7天，不睡觉只能活5天！
睡眠的作用
世界睡眠日......为，每一年的 ——3月21日
消除疲劳，恢复体力
保护大脑，恢复精力
增强免疫力，康复机体
促进生长发育，增强记忆力
延缓衰老，促进长寿
保护人的心理健康
有利于皮肤美容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科学健康睡眠“四要素”
理想睡眠卧具
合理睡眠时间
良好睡眠环境
科学健康睡眠“四要素”
科学睡眠姿势
脊椎的重要性
脊椎为人体的中轴骨骼，是身体的支柱，有负重、减震、保护和运动等功能！
脊柱与全身健康有密切的关系
脊椎不好
脊椎保养得好
就算平时没有明显的毛病，
也会常感疲劳，精力衰退，
提早出现衰老。
人会常保持精力充沛，
外表显得比实际年纪年轻。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| | 推荐床垫软硬 |
| 成人的BMI数值 | |
| 过轻：低于18.5 | 软、偏软 |
| 正常：18.5-23.99 | 全系列床垫（参考睡眠习惯） |
| 过重：24-28 | 偏硬、软硬适中 |
| 肥胖：28-32 | 硬、偏硬 |
| 非常肥胖：高于32 | 硬 |
| 体重指数 =体重(公斤) 除以 身高(米)的平方 kg/m2 | |
| 并不是每个人都适用BMI的，如： | |
| 1. 未满18岁； | |
| 2. 是运动员； | |
| 3. 正在做重量训练； | |
| 4. 怀孕或哺乳中； | |
| 5. 身体虚弱或久坐不动的老人。 | |
人体质量指数BMI=（KG/M）=体重/身高²
S小体量：S≤18
L中体量：18&lt;L&lt;23 X大体量：X≥23
人体体形：
▽型：肩宽/腰宽≥1.4
△型：臀宽/腰宽≥1.3
□型：肩宽/腰宽＜1.4且臀宽/腰宽＜1.3
X型：肩宽/腰宽≥1.4且臀宽/腰宽≥1.3
如何挑选适合自己的床垫
安全
环保
床垫
材质
支撑性
贴合度
透气性
抗干扰性
市场上的床垫材质主要有弹簧、椰棕、乳胶、海绵等，每种材质都各有优缺点，要经过了解后选择适合自己的。
支撑性是最重要的指标，它关系着脊柱健康。要看床垫是否能根据人的生理曲线产生不同的支撑力度，减轻人体压力。
选择床垫时，要看床垫材质是否安全环保，是否经过抗菌处理，且符合健康睡眠的需求。
选择床垫时一定要看它的透气性如何，若透气性不好，会容易滋生细菌，出现很多螨虫，影响身体健康。
如果你翻身时整个床都随之震动，影响另一半睡眠，抗干扰性就比较差。
贴合度好的床垫,躺上去会有包裹感,床垫贴合身型，缓解压力，体感非常舒适。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过硬的床垫：太硬的床不能让您的肩、臀合理下陷，会造成肩部和臀部向内扣紧，腰部悬空并导致脊椎被迫弯曲，而这样的压力也会导致循环系统的不畅和尾椎、肌肉的疼痛。(展示：如下图）
软硬适中床垫，能让您的身体得到合理、舒适的支撑。它的柔软度足以使您的肩、臀正常下陷并得到相应的回弹支撑。您的脊椎将呈现完全放松、自然的状态，保证人体得到舒适而又健康的睡眠。(展示：如下图）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床垫销售口诀
俯卧不闷胸
平躺不留缝
侧卧不压肩
环保要健康
拆卸易清洗
边缘要稳固
01 面料篇：亲肤透气，守护健康第一道防线
针织面料 · 柔韧亲肤
天丝面料 · 凉感顺滑
竹纤维 · 天然抑菌
质地柔软富有弹性，如同第二层肌肤般贴合身体曲线；透气性极佳，能有效减少睡眠中的闷热感，四季皆宜。
萃取天然木浆纤维，触感清凉丝滑；吸湿性是纯棉的1.5倍，能快速导出身体湿气，告别粘腻，夏日优选。
含天然“竹琨”物质，有效抑制细菌螨虫滋生；绿色环保可降解，透气排汗，为敏感肌提供天然的健康呵护。
硬核品质优势：重新定义舒适睡眠标准
高支高密织造
银离子抗菌防螨
3D透气循环
母婴级环保印染
严选高品质精梳纱线，紧密编织工艺，触感细腻如云朵。耐洗抗皱，久用不易变形起球，保持持久亲肤。
融入纳米银离子技术，99%有效抑制有害细菌。物理阻断螨虫滋生环境，从源头减少过敏原，守护呼吸健康。
蜂窝状透气孔道设计，加速空气与湿气对流。快速排出人体余热与汗液，告别闷热盗汗，整夜干爽舒适。
采用活性印染技术，色彩柔和不褪色。无甲醛、无芳香胺，符合国家A类标准，安全无异味，孕婴均可放心使用。
7.2013
首先来看面料篇。面料是床垫与我们身体直接接触的部分，其品质至关重要。市面上常见的有针织、天丝、竹纤维等面料。好风景床垫在面料选择上尤为严格，我们精选高品质针织面料，不仅触感柔软，更经过了专业的抗菌防螨处理，能有效守护家人的健康。同时，优秀的透气排湿设计和环保印染工艺，确保了睡眠环境的干爽、舒适与安全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02 填充篇：承托舒适，打造黄金睡眠体验
黄金配比 · 软硬适中
天然乳胶 · 透气护脊
融合高密度海绵与多层填充结构，科学调配软硬度。既保证脊椎的坚实支撑，又兼顾身体的贴合包裹感，打造适配国人的“黄金睡感”，久睡不塌陷变形。
甄选高纯度进口天然乳胶，自带物理抗菌防螨特性。蜂窝状微孔结构实现空气自由循环，告别闷热感；柔软贴合身体曲线，有效分散压力，减少翻身次数。
零压记忆 · 精准承托
严选材质 · 环保安心
采用高品质零压慢回弹记忆棉，根据人体体温与重量自适应塑形。精准贴合颈椎、腰椎曲线，释放肌肉压力，尤其适合肩颈不适人群，提升深度睡眠时长。
全线填充材料均通过国家环保标准检测，无异味、无有害挥发。天然黄麻与椰棕层坚固耐用，打造绿色健康的睡眠环境，母婴家庭也能放心使用。
7.2013
接下来是填充篇，它决定了床垫的舒适度和承托性。常见的填充材料有海绵、乳胶、记忆棉等。好风景床垫的优势在于我们的“黄金配比填充层”。我们将多种优质材料进行科学组合，既保证了足够的支撑，又提供了极致的舒适。特别是我们采用的进口天然乳胶和零压记忆棉，能精准贴合身体曲线，有效缓解压力。同时，所有材料都经过严格筛选，确保环保无异味。
‹#›
03 弹簧篇：强力支撑，铸就长久耐用品质
01 / 市场主流弹簧结构对比
整网弹簧 (Bonnel Spring)
采用整体连接工艺，支撑力强劲且反馈直接，结构稳固，性价比高，适合追求传统硬实承托感的用户群体。
独立袋装弹簧 (Pocket Spring)
单簧独立无纺布封装，有效阻断震动传递，静音抗干扰；点对点精准承托，贴合人体曲线，互不影响睡眠。
02 / 好风景弹簧核心技术壁垒
静音抗扰 · 深睡零打扰
采用高密度无纺布独立包裹，消除金属摩擦异响；独立筒设计让伴侣翻身互不干扰，深夜翻身也无声。
高碳材质 · 久睡不塌陷
甄选高碳钢锰合金，回弹性优于普通弹簧30%；通过10万次以上抗压疲劳测试，结构稳定，经久耐用。
科学分区 · 贴合脊椎
七区/九区独立簧组矩阵，针对头肩背腰臀腿等不同部位提供差异化支撑，释放身体压力，呵护脊椎。
M型加固 · 稳如磐石
特有M型加粗弹簧边缘系统，强化床垫四周承托，杜绝边缘塌陷，增加20%有效使用面积，坐卧自如。
7.2013
最后，我们来看看床垫的“骨架”——弹簧。弹簧决定了床垫的支撑性和耐用性。好风景床垫主力采用的是静音独立袋装弹簧，它能有效减少伴侣间的睡眠干扰。我们使用的高碳钢材质，保证了弹簧的弹性和耐用性。更值得一提的是，我们部分高端系列还采用了分区承托设计和边缘加固技术，为用户提供更科学、更持久的支撑。
‹#›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CONTENT">
    <p:bg>
      <p:bgPr>
        <a:solidFill>
          <a:srgbClr val="F6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58368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201168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9555480" y="6382512"/>
            <a:ext cx="1810512" cy="0"/>
          </a:xfrm>
          <a:prstGeom prst="line">
            <a:avLst/>
          </a:prstGeom>
          <a:noFill/>
          <a:ln w="1016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555480" y="6473952"/>
            <a:ext cx="18105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好风景家居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FJ_SECTION">
    <p:bg>
      <p:bgPr>
        <a:solidFill>
          <a:srgbClr val="123D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66928"/>
            <a:ext cx="731520" cy="0"/>
          </a:xfrm>
          <a:prstGeom prst="line">
            <a:avLst/>
          </a:prstGeom>
          <a:noFill/>
          <a:ln w="25400">
            <a:solidFill>
              <a:srgbClr val="B8904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256032"/>
            <a:ext cx="4389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40" kern="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HFJ · 7S PRODUCT KNOWLEDGE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da1053a0a2f0cbcb8f673851833c06fd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0" y="0"/>
            <a:ext cx="59737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669280" y="0"/>
            <a:ext cx="1371600" cy="6858000"/>
          </a:xfrm>
          <a:prstGeom prst="rect">
            <a:avLst/>
          </a:prstGeom>
          <a:solidFill>
            <a:srgbClr val="123D31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50876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好风景 7S｜睡眠与床垫基础知识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530352" y="315468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产品知识完整整理版｜适用于线上与门店培训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530352" y="370332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设计 · 材质 · 结构 · 功能 · 客群 · 销售表达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heyuhang/Documents/Codex/好风景家居/projects/hfj_7s_product_training_full_pptmaster_20260728/optimized_assets/aac55574ee0a803ed7ebd97c519ac87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1828800" cy="6858000"/>
          </a:xfrm>
          <a:prstGeom prst="rect">
            <a:avLst/>
          </a:prstGeom>
          <a:solidFill>
            <a:srgbClr val="123D31">
              <a:alpha val="6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30352" y="1261872"/>
            <a:ext cx="5303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30352" y="1737360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6F1E8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WHO衡量健康的五大基石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530352" y="342900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E9E1D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适量运动 · 戒烟限酒 · 情绪稳定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92840" y="6446520"/>
            <a:ext cx="36576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E9E1D3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为什么需要睡眠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691b9cff9d019eae1437fcca281c295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睡眠是大脑 “大扫除”的时间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睡眠是生物钟的调节作用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褪黑素给大脑发出指令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由腺苷酸产生睡意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睡眠充足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ns3="http://schemas.microsoft.com/office/mac/drawingml/2011/main" xmlns:p="http://schemas.openxmlformats.org/presentationml/2006/main" xmlns:r="http://schemas.openxmlformats.org/officeDocument/2006/relationships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科学健康睡眠“四要素”</a:t>
            </a:r>
            <a:endParaRPr lang="en-US" sz="2800" dirty="0"/>
          </a:p>
        </p:txBody>
      </p:sp>
      <p:pic>
        <p:nvPicPr>
          <p:cNvPr id="4" name="Image 0" descr="/Users/heyuhang/Documents/Codex/好风景家居/projects/hfj_7s_product_training_full_pptmaster_20260728/optimized_assets/00b33f6b6018f9634ae4e488b15e313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2280" y="1627632"/>
            <a:ext cx="4846320" cy="43434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12280" y="6071616"/>
            <a:ext cx="4846320" cy="0"/>
          </a:xfrm>
          <a:prstGeom prst="line">
            <a:avLst/>
          </a:prstGeom>
          <a:noFill/>
          <a:ln w="15240">
            <a:solidFill>
              <a:srgbClr val="B8904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12280" y="6117336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产品与知识配图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理想睡眠卧具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合理睡眠时间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良好睡眠环境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科学睡眠姿势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脊椎的重要性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3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ns2="http://schemas.microsoft.com/office/mac/drawingml/2011/main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| | 推荐床垫软硬 |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成人的BMI数值 | |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过轻：低于18.5 | 软。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正常：18.5-23.99。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过重：24-28 | 偏硬。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成人的BMI数值 |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过轻：低于18.5 | 软、偏软 |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正常：18.5-23.99 | 全系列床垫（参考睡眠习惯）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过重：24-28 | 偏硬、软硬适中 |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| 肥胖：28-32 | 硬、偏硬 |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ns2="http://schemas.microsoft.com/office/mac/drawingml/2011/main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过硬的床垫：太硬的床不能让您的肩、臀合理下陷，会造成肩部和臀部向内扣紧，腰部悬空并导致脊椎被迫弯曲，而这样的压力也会导致循环系统的不畅和尾椎、肌肉的疼痛。(展示：如下图）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软硬适中床垫，能让您的身体得到合。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软硬适中床垫，能让您的身体得到合理、舒适的支撑。它的柔软度足以使您的肩、臀正常下陷并。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ns2="http://schemas.microsoft.com/office/mac/drawingml/2011/main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床垫销售口诀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俯卧不闷胸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平躺不留缝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侧卧不压肩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环保要健康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俯卧不闷胸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平躺不留缝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侧卧不压肩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环保要健康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拆卸易清洗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ns2="http://schemas.microsoft.com/office/mac/drawingml/2011/main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566928"/>
            <a:ext cx="56692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8904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睡眠与床垫基础知识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30352" y="868680"/>
            <a:ext cx="110642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23D31"/>
                </a:solidFill>
                <a:latin typeface="Songti SC" pitchFamily="34" charset="0"/>
                <a:ea typeface="Songti SC" pitchFamily="34" charset="-122"/>
                <a:cs typeface="Songti SC" pitchFamily="34" charset="-120"/>
              </a:rPr>
              <a:t>02 填充篇：承托舒适，打造黄金睡眠体验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812280" y="1627632"/>
            <a:ext cx="4846320" cy="4343400"/>
          </a:xfrm>
          <a:prstGeom prst="roundRect">
            <a:avLst>
              <a:gd name="adj" fmla="val 1053"/>
            </a:avLst>
          </a:prstGeom>
          <a:solidFill>
            <a:srgbClr val="E9E1D3">
              <a:alpha val="92000"/>
            </a:srgbClr>
          </a:solidFill>
          <a:ln w="12700">
            <a:solidFill>
              <a:srgbClr val="D4CAB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150608" y="2103120"/>
            <a:ext cx="377647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20" kern="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KNOWLEDGE MAP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150608" y="2743200"/>
            <a:ext cx="384048" cy="384048"/>
          </a:xfrm>
          <a:prstGeom prst="ellipse">
            <a:avLst/>
          </a:prstGeom>
          <a:solidFill>
            <a:srgbClr val="123D31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150608" y="284378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7754112" y="2770632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填充篇：承托舒适，打造黄金睡眠体。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42632" y="3127248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150608" y="3401568"/>
            <a:ext cx="384048" cy="384048"/>
          </a:xfrm>
          <a:prstGeom prst="ellipse">
            <a:avLst/>
          </a:prstGeom>
          <a:solidFill>
            <a:srgbClr val="73847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50608" y="350215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754112" y="3429000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黄金配比 · 软硬适中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42632" y="3785616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150608" y="4059936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50608" y="416052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7754112" y="4087368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天然乳胶 · 透气护脊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42632" y="4443984"/>
            <a:ext cx="0" cy="274320"/>
          </a:xfrm>
          <a:prstGeom prst="line">
            <a:avLst/>
          </a:prstGeom>
          <a:noFill/>
          <a:ln w="15240">
            <a:solidFill>
              <a:srgbClr val="D4CAB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150608" y="4718304"/>
            <a:ext cx="384048" cy="384048"/>
          </a:xfrm>
          <a:prstGeom prst="ellipse">
            <a:avLst/>
          </a:prstGeom>
          <a:solidFill>
            <a:srgbClr val="B890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150608" y="481888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7754112" y="4745736"/>
            <a:ext cx="3429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23D3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融合高密度海绵与多层填充结构，科。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150608" y="5532120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用结构化信息代替重复装饰图片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30352" y="1600200"/>
            <a:ext cx="5806440" cy="4297680"/>
          </a:xfrm>
          <a:prstGeom prst="rect">
            <a:avLst/>
          </a:prstGeom>
          <a:noFill/>
          <a:ln/>
        </p:spPr>
        <p:txBody>
          <a:bodyPr wrap="square" lIns="76200" tIns="101600" rIns="101600" bIns="76200" rtlCol="0" anchor="t">
            <a:normAutofit/>
          </a:bodyPr>
          <a:lstStyle/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填充篇：承托舒适，打造黄金睡眠体验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黄金配比 · 软硬适中</a:t>
            </a:r>
            <a:endParaRPr lang="en-US" sz="1900" dirty="0"/>
          </a:p>
          <a:p>
            <a:pPr marL="203200" indent="-203200">
              <a:lnSpc>
                <a:spcPct val="105000"/>
              </a:lnSpc>
              <a:buSzPct val="100000"/>
              <a:buChar char="•"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天然乳胶 · 透气护脊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融合高密度海绵与多层填充结构，科学调配软硬度。既保证脊椎的坚实支撑，又兼顾身体的贴合。</a:t>
            </a:r>
            <a:endParaRPr lang="en-US" sz="1900" dirty="0"/>
          </a:p>
          <a:p>
            <a:pPr marL="0" indent="0">
              <a:lnSpc>
                <a:spcPct val="105000"/>
              </a:lnSpc>
              <a:buSzPct val="100000"/>
              <a:buNone/>
            </a:pPr>
            <a:r>
              <a:rPr lang="en-US" sz="1900" dirty="0">
                <a:solidFill>
                  <a:srgbClr val="22282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甄选高纯度进口天然乳胶，自带物理抗菌防螨特性。蜂窝状微孔结构实现空气自由循环，告别闷。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658368" y="6172200"/>
            <a:ext cx="7772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53615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学习提示｜先说结论，再用事实证明，最后连接顾客需求。</a:t>
            </a:r>
            <a:endParaRPr lang="en-US" sz="1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56848" y="6446520"/>
            <a:ext cx="320040" cy="182880"/>
          </a:xfrm>
          <a:prstGeom prst="rect">
            <a:avLst/>
          </a:prstGeom>
          <a:extLst>
            <a:ext uri="{C572A759-6A51-4108-AA02-DFA0A04FC94B}">
              <ns2:wrappingTextBoxFlag val="0"/>
            </a:ext>
          </a:extLst>
        </p:spPr>
        <p:txBody>
          <a:bodyPr/>
          <a:lstStyle>
            <a:lvl1pPr>
              <a:defRPr sz="800">
                <a:solidFill>
                  <a:srgbClr val="536159"/>
                </a:solidFill>
                <a:latin typeface="Microsoft YaHei"/>
                <a:ea typeface="Microsoft YaHei"/>
                <a:cs typeface="Microsoft YaHei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Songti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好风景家居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好风景 7S｜睡眠与床垫基础知识</dc:title>
  <dc:subject>7S产品知识培训</dc:subject>
  <dc:creator>好风景家居</dc:creator>
  <cp:lastModifiedBy>好风景家居</cp:lastModifiedBy>
  <cp:revision>1</cp:revision>
  <dcterms:created xsi:type="dcterms:W3CDTF">2026-07-29T02:08:16Z</dcterms:created>
  <dcterms:modified xsi:type="dcterms:W3CDTF">2026-07-29T02:08:16Z</dcterms:modified>
</cp:coreProperties>
</file>